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15" r:id="rId2"/>
    <p:sldId id="317" r:id="rId3"/>
    <p:sldId id="316" r:id="rId4"/>
    <p:sldId id="318" r:id="rId5"/>
    <p:sldId id="319" r:id="rId6"/>
    <p:sldId id="320" r:id="rId7"/>
    <p:sldId id="326" r:id="rId8"/>
    <p:sldId id="330" r:id="rId9"/>
    <p:sldId id="327" r:id="rId10"/>
    <p:sldId id="328" r:id="rId11"/>
    <p:sldId id="329" r:id="rId12"/>
    <p:sldId id="33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>
      <p:cViewPr>
        <p:scale>
          <a:sx n="81" d="100"/>
          <a:sy n="81" d="100"/>
        </p:scale>
        <p:origin x="-248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C4A5-9FB8-4985-9854-B5773455E2CF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4B9BA-4BD9-4469-8735-DE0F64540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16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418C37-9950-4ACD-B27A-8FBCA9BA3F8F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DD7E94-D4AB-4073-91D4-1261DBD5F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77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8BCECFD-617D-42DE-BD6D-96A8139F2B47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C934E58-E7B3-41B1-9E2A-0A19B925C6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848600" cy="152400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Otter Creek</a:t>
            </a:r>
            <a:b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Elementary School</a:t>
            </a:r>
            <a:endParaRPr lang="en-US" sz="6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8357857" cy="1828799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Creating a School Culture of Excellence    </a:t>
            </a:r>
            <a:endParaRPr lang="en-US" sz="1600" i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3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3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Wendy Minor, Principal</a:t>
            </a:r>
            <a:endParaRPr lang="en-US" sz="2300" i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200400"/>
            <a:ext cx="3111535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168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Otter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Creek ACT Aspire Summative Assessment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2209800"/>
          <a:ext cx="7086600" cy="316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10668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Otter Creek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 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71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 of Students Performing at</a:t>
                      </a:r>
                      <a:r>
                        <a:rPr lang="en-US" baseline="0" dirty="0" smtClean="0"/>
                        <a:t> Ready or Exceeding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0005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  <a:tr h="50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</a:tr>
              <a:tr h="50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Otter Creek ACT Aspire Summative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53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105575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Otter Creek 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444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 of Students Performing at</a:t>
                      </a:r>
                      <a:r>
                        <a:rPr lang="en-US" baseline="0" dirty="0" smtClean="0"/>
                        <a:t> Ready or Exceeding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66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  <a:tr h="611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611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Otter Creek School Improvement Plan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 1:  (Leadership) To facilitate authentic Professional Learning Communities (PLCs) for 85% of the weeks of school, for at least 60 minutes each meeting, and at a 95% attendance rate of members.</a:t>
            </a:r>
          </a:p>
          <a:p>
            <a:r>
              <a:rPr lang="en-US" dirty="0" smtClean="0"/>
              <a:t>Goal 2:  (Student Achievement) To increase student achievement in reading and math by 10% at each grade level. </a:t>
            </a:r>
          </a:p>
          <a:p>
            <a:r>
              <a:rPr lang="en-US" dirty="0" smtClean="0"/>
              <a:t>Goal 3:  (Culture, Discipline, Parent Involvement) To track &amp; reduce student office referrals throughout 2018-2019.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Otter Creek Elementary Celebrations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36957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Otter Creek House System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100% Staff Participation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Monthly House Meetings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Incentive Field Trips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Team Building Activities</a:t>
            </a:r>
          </a:p>
          <a:p>
            <a:pPr marL="285750" indent="-285750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Daily Class Meetings</a:t>
            </a:r>
          </a:p>
          <a:p>
            <a:pPr marL="285750" indent="-285750">
              <a:lnSpc>
                <a:spcPct val="150000"/>
              </a:lnSpc>
            </a:pP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Essential 55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by Ron Clark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 </a:t>
            </a:r>
          </a:p>
          <a:p>
            <a:pPr marL="285750" indent="-285750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Daily Character &amp; Anti-Bullying Pledges</a:t>
            </a:r>
          </a:p>
          <a:p>
            <a:pPr marL="285750" indent="-285750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3731" y="609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Culture and Climate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524000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445" y="2743200"/>
            <a:ext cx="2428631" cy="2980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72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Otter Creek Elementary Celebrations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543800" cy="2857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Common Planning Time for Teachers in Master Schedule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All Teams Have Weekly PLC Meetings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Common Instructional Times for All Tiers of RTI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School-Wide Reading Action Plan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School-Wide Intervention Time  Utilizing  All Certified Staff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34045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High Expectations</a:t>
            </a:r>
            <a:endParaRPr lang="en-US" sz="5400" b="1" dirty="0">
              <a:solidFill>
                <a:srgbClr val="0070C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05863"/>
            <a:ext cx="75438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Otter Creek Elementary Celebrations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543800" cy="3886200"/>
          </a:xfrm>
        </p:spPr>
        <p:txBody>
          <a:bodyPr>
            <a:normAutofit lnSpcReduction="10000"/>
          </a:bodyPr>
          <a:lstStyle/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Wrap Around Services </a:t>
            </a: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Donated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Uniforms &amp; School Supplies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Tutoring/Mentoring</a:t>
            </a: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605790" lvl="1" indent="-285750"/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School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Based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Mental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Health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Encourager Program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AR Kids Read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Backpack Feeding Program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After School Tutoring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Partners in Education</a:t>
            </a:r>
          </a:p>
          <a:p>
            <a:pPr marL="605790" lvl="1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PTA </a:t>
            </a:r>
          </a:p>
          <a:p>
            <a:pPr marL="605790" lvl="1" indent="-285750"/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endParaRPr lang="en-US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2900" y="309982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Student Support Services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716B452F-E4F7-4EFA-A256-90798B3A9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1326">
            <a:off x="6530676" y="864486"/>
            <a:ext cx="1949745" cy="2599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3468">
            <a:off x="4247509" y="2743040"/>
            <a:ext cx="2035615" cy="2714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71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Otter Creek Elementary Celebrations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543800" cy="388620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Reading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Teacher</a:t>
            </a:r>
          </a:p>
          <a:p>
            <a:pPr marL="285750" indent="-285750"/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Title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I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Academic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Intervention Specialist</a:t>
            </a: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1:1 Laptops for Grades 4 &amp; 5</a:t>
            </a:r>
          </a:p>
          <a:p>
            <a:pPr marL="285750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4</a:t>
            </a:r>
            <a:r>
              <a:rPr lang="en-US" i="1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th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 &amp; 5</a:t>
            </a:r>
            <a:r>
              <a:rPr lang="en-US" i="1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th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 Grade Science Fair</a:t>
            </a:r>
          </a:p>
          <a:p>
            <a:pPr marL="285750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Gifted and Talented Pullout Program 3-5</a:t>
            </a: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Chrome Books for All 3</a:t>
            </a:r>
            <a:r>
              <a:rPr lang="en-US" i="1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rd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 Grade Students</a:t>
            </a: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RTI Tiered Support by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Certified Staff</a:t>
            </a:r>
          </a:p>
          <a:p>
            <a:pPr marL="285750" indent="-285750"/>
            <a:r>
              <a:rPr lang="en-US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Lexia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 Reading Core5 School-Wide</a:t>
            </a:r>
          </a:p>
          <a:p>
            <a:pPr marL="285750" indent="-285750"/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Accelerated Reader</a:t>
            </a:r>
          </a:p>
          <a:p>
            <a:pPr marL="285750" indent="-285750"/>
            <a:endParaRPr lang="en-US" i="1" dirty="0" smtClean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None/>
            </a:pPr>
            <a:endParaRPr lang="en-US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3731" y="609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Academic Programs &amp; Supports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B0FEA4CD-ABDD-4DF0-B70A-E3B2BC273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676400"/>
            <a:ext cx="2362200" cy="314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11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Otter Creek Elementary Celebrations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5438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Natural Steppers Jump Rope Team</a:t>
            </a: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You Otter Know News Team</a:t>
            </a: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Quiz Bowl Team</a:t>
            </a: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Poetry Club</a:t>
            </a:r>
          </a:p>
          <a:p>
            <a:pPr marL="491490" lvl="1" indent="-171450"/>
            <a:r>
              <a:rPr lang="en-US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Mathletes</a:t>
            </a:r>
            <a:endParaRPr lang="en-US" sz="2400" i="1" dirty="0" smtClean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Otter Creek Science Fair 4-5</a:t>
            </a:r>
            <a:r>
              <a:rPr lang="en-US" sz="2400" i="1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th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 Grade</a:t>
            </a: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District Science Fair Participation</a:t>
            </a: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Regional Science Fair Participation</a:t>
            </a:r>
          </a:p>
          <a:p>
            <a:pPr marL="491490" lvl="1" indent="-171450"/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</a:rPr>
              <a:t>Student Council Representatives</a:t>
            </a:r>
          </a:p>
          <a:p>
            <a:pPr marL="491490" lvl="1" indent="-171450"/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  <a:p>
            <a:pPr lvl="1"/>
            <a:endParaRPr lang="en-US" sz="1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  <a:ea typeface="Times New Roman" charset="0"/>
                <a:cs typeface="Times New Roman" charset="0"/>
              </a:rPr>
              <a:t>Enrichment</a:t>
            </a:r>
            <a:endParaRPr lang="en-US" sz="4000" b="1" dirty="0">
              <a:solidFill>
                <a:srgbClr val="0070C0"/>
              </a:solidFill>
              <a:latin typeface="Calibri" pitchFamily="34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DE5A8C38-0576-4B1B-81C6-DEBB947AC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600000">
            <a:off x="5335076" y="805162"/>
            <a:ext cx="3349840" cy="251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1DCC1DB0-A5C2-451F-806F-727AB0668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2602">
            <a:off x="5719557" y="3471434"/>
            <a:ext cx="2774749" cy="2081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739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Otter Creek NWEA Map Growth K-2 Assessment 2018 Growth Results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286000"/>
          <a:ext cx="7543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 of Students Meeting RIT Growth</a:t>
                      </a:r>
                      <a:r>
                        <a:rPr lang="en-US" baseline="0" dirty="0" smtClean="0"/>
                        <a:t> Projections by Spring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Kindergarten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r>
                        <a:rPr lang="en-US" baseline="0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Otter Creek ACT Aspire Summative Assessment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286000"/>
          <a:ext cx="7543800" cy="405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1237747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Otter Creek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Overall School Performance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669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Percentage of Students Performing at</a:t>
                      </a:r>
                      <a:r>
                        <a:rPr lang="en-US" baseline="0" dirty="0" smtClean="0"/>
                        <a:t> Ready or Exceeding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49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  <a:tr h="724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724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Otter Creek ACT Aspire Summative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762000"/>
          <a:ext cx="7543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65532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Otter Creek 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Grade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32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 of Students Performing at</a:t>
                      </a:r>
                      <a:r>
                        <a:rPr lang="en-US" baseline="0" dirty="0" smtClean="0"/>
                        <a:t> Ready or Exceeding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70C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485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Otter Creek Elementary School</vt:lpstr>
      <vt:lpstr>Otter Creek Elementary Celebrations</vt:lpstr>
      <vt:lpstr>Otter Creek Elementary Celebrations</vt:lpstr>
      <vt:lpstr>Otter Creek Elementary Celebrations</vt:lpstr>
      <vt:lpstr>Otter Creek Elementary Celebrations</vt:lpstr>
      <vt:lpstr>Otter Creek Elementary Celebrations</vt:lpstr>
      <vt:lpstr>Otter Creek NWEA Map Growth K-2 Assessment 2018 Growth Results</vt:lpstr>
      <vt:lpstr>Otter Creek ACT Aspire Summative Assessment</vt:lpstr>
      <vt:lpstr>Otter Creek ACT Aspire Summative Assessment</vt:lpstr>
      <vt:lpstr>Otter Creek ACT Aspire Summative Assessment</vt:lpstr>
      <vt:lpstr>Otter Creek ACT Aspire Summative Assessment</vt:lpstr>
      <vt:lpstr>Otter Creek School Improvement Plan</vt:lpstr>
    </vt:vector>
  </TitlesOfParts>
  <Company>LRSDORG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Meeting August 23</dc:title>
  <dc:creator>ericka.mccarroll</dc:creator>
  <cp:lastModifiedBy>wendy.minor</cp:lastModifiedBy>
  <cp:revision>139</cp:revision>
  <cp:lastPrinted>2018-08-16T20:31:56Z</cp:lastPrinted>
  <dcterms:created xsi:type="dcterms:W3CDTF">2018-08-09T16:20:50Z</dcterms:created>
  <dcterms:modified xsi:type="dcterms:W3CDTF">2018-09-19T19:56:22Z</dcterms:modified>
</cp:coreProperties>
</file>